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"/>
  </p:notesMasterIdLst>
  <p:handoutMasterIdLst>
    <p:handoutMasterId r:id="rId6"/>
  </p:handoutMasterIdLst>
  <p:sldIdLst>
    <p:sldId id="618" r:id="rId2"/>
    <p:sldId id="689" r:id="rId3"/>
    <p:sldId id="852" r:id="rId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4BA"/>
    <a:srgbClr val="66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 autoAdjust="0"/>
    <p:restoredTop sz="90355" autoAdjust="0"/>
  </p:normalViewPr>
  <p:slideViewPr>
    <p:cSldViewPr>
      <p:cViewPr>
        <p:scale>
          <a:sx n="100" d="100"/>
          <a:sy n="100" d="100"/>
        </p:scale>
        <p:origin x="-124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2284317-4585-44BA-844A-7F6AC06F1893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A2F2AF3-DDA1-4D47-A7AD-009E8D862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/>
          <a:lstStyle>
            <a:lvl1pPr algn="r">
              <a:defRPr sz="1200"/>
            </a:lvl1pPr>
          </a:lstStyle>
          <a:p>
            <a:fld id="{BB4A2D35-2D86-4D06-A36C-1652E02FB56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3" tIns="46242" rIns="92483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83" tIns="46242" rIns="92483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3" tIns="46242" rIns="92483" bIns="46242" rtlCol="0" anchor="b"/>
          <a:lstStyle>
            <a:lvl1pPr algn="r">
              <a:defRPr sz="1200"/>
            </a:lvl1pPr>
          </a:lstStyle>
          <a:p>
            <a:fld id="{593417E1-B593-431D-9F1A-21E1CAB1A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279C0-AD56-4C36-82BA-350E19CCEE5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And we now have over 100 partners in the region directly involved in the cooperative</a:t>
            </a:r>
            <a:r>
              <a:rPr lang="en-US" baseline="0" dirty="0" smtClean="0"/>
              <a:t>.  Jim Connolly represents the state of Maine, </a:t>
            </a:r>
            <a:r>
              <a:rPr lang="en-US" baseline="0" dirty="0" err="1" smtClean="0"/>
              <a:t>Sharri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Venno</a:t>
            </a:r>
            <a:r>
              <a:rPr lang="en-US" baseline="0" dirty="0" smtClean="0"/>
              <a:t> represents the tribes represents 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9"/>
            <a:ext cx="7772400" cy="1427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9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845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09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295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62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306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1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74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4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fld id="{024BC43F-AAE5-481E-827F-B28F73C6CC9C}" type="slidenum">
              <a:rPr lang="en-US" smtClean="0">
                <a:solidFill>
                  <a:prstClr val="black"/>
                </a:solidFill>
                <a:latin typeface="Times New Roman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02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628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long 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6011539"/>
            <a:ext cx="6096000" cy="7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err="1" smtClean="0"/>
              <a:t>LandScope</a:t>
            </a:r>
            <a:r>
              <a:rPr lang="en-US" sz="6000" dirty="0" smtClean="0"/>
              <a:t> America</a:t>
            </a:r>
          </a:p>
        </p:txBody>
      </p:sp>
      <p:sp>
        <p:nvSpPr>
          <p:cNvPr id="8" name="Content Placeholder 7"/>
          <p:cNvSpPr txBox="1">
            <a:spLocks noGrp="1"/>
          </p:cNvSpPr>
          <p:nvPr>
            <p:ph sz="half" idx="2"/>
          </p:nvPr>
        </p:nvSpPr>
        <p:spPr>
          <a:xfrm>
            <a:off x="457200" y="1905000"/>
            <a:ext cx="8686800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Collaboration between </a:t>
            </a:r>
            <a:r>
              <a:rPr lang="en-US" sz="3200" dirty="0" err="1" smtClean="0"/>
              <a:t>NatureServe</a:t>
            </a:r>
            <a:r>
              <a:rPr lang="en-US" sz="3200" dirty="0" smtClean="0"/>
              <a:t> and the National Geographic Society</a:t>
            </a:r>
          </a:p>
          <a:p>
            <a:r>
              <a:rPr lang="en-US" sz="3200" dirty="0" smtClean="0"/>
              <a:t>Online resource of maps, data, photos, and stories</a:t>
            </a:r>
          </a:p>
          <a:p>
            <a:r>
              <a:rPr lang="en-US" sz="3200" dirty="0" smtClean="0"/>
              <a:t>NALCC participates in the </a:t>
            </a:r>
            <a:r>
              <a:rPr lang="en-US" sz="3200" dirty="0" err="1" smtClean="0"/>
              <a:t>Landscope</a:t>
            </a:r>
            <a:r>
              <a:rPr lang="en-US" sz="3200" dirty="0" smtClean="0"/>
              <a:t> Chesapeake effort (www.landscope.org\chesapeake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71486" y="1066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www.landscope.org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54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1600200"/>
            <a:ext cx="9144000" cy="4419600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400" kern="0" dirty="0" smtClean="0"/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400" kern="0" dirty="0" smtClean="0"/>
              <a:t>	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400" kern="0" dirty="0" smtClean="0"/>
              <a:t>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400" kern="0" dirty="0" smtClean="0"/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229600" y="6248409"/>
            <a:ext cx="533400" cy="4571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1458C7-EC1D-4A57-898D-558BC59B7D32}" type="slidenum">
              <a:rPr lang="en-US" smtClean="0">
                <a:solidFill>
                  <a:srgbClr val="FFFFCC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1362538" y="-3628"/>
            <a:ext cx="641892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43200"/>
            <a:ext cx="8229600" cy="1600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"/>
          <a:stretch/>
        </p:blipFill>
        <p:spPr bwMode="auto">
          <a:xfrm>
            <a:off x="0" y="533400"/>
            <a:ext cx="9144000" cy="55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5050" y="-161929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Inter-operability</a:t>
            </a:r>
            <a:endParaRPr lang="en-US" sz="4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4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25377</TotalTime>
  <Words>64</Words>
  <Application>Microsoft Office PowerPoint</Application>
  <PresentationFormat>On-screen Show (4:3)</PresentationFormat>
  <Paragraphs>13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LandScope America</vt:lpstr>
      <vt:lpstr>PowerPoint Presentation</vt:lpstr>
      <vt:lpstr>PowerPoint Presentation</vt:lpstr>
    </vt:vector>
  </TitlesOfParts>
  <Company>U.S. Fish and Wildlife Service - Region 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Vieira, Renee L</cp:lastModifiedBy>
  <cp:revision>2701</cp:revision>
  <cp:lastPrinted>2014-02-06T22:33:19Z</cp:lastPrinted>
  <dcterms:created xsi:type="dcterms:W3CDTF">2012-09-17T18:11:31Z</dcterms:created>
  <dcterms:modified xsi:type="dcterms:W3CDTF">2015-09-08T20:25:53Z</dcterms:modified>
</cp:coreProperties>
</file>